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8288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C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8" autoAdjust="0"/>
    <p:restoredTop sz="94660"/>
  </p:normalViewPr>
  <p:slideViewPr>
    <p:cSldViewPr snapToGrid="0">
      <p:cViewPr varScale="1">
        <p:scale>
          <a:sx n="77" d="100"/>
          <a:sy n="77" d="100"/>
        </p:scale>
        <p:origin x="1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545"/>
            <a:ext cx="13716000" cy="35814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057"/>
            <a:ext cx="13716000" cy="2483643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6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7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88"/>
            <a:ext cx="3943350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88"/>
            <a:ext cx="11601450" cy="87177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5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608"/>
            <a:ext cx="15773400" cy="427910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4195"/>
            <a:ext cx="15773400" cy="225028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5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772400" cy="65270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438"/>
            <a:ext cx="7772400" cy="65270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7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88"/>
            <a:ext cx="15773400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745"/>
            <a:ext cx="7736681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613"/>
            <a:ext cx="7736681" cy="55268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745"/>
            <a:ext cx="7774782" cy="1235868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613"/>
            <a:ext cx="7774782" cy="55268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8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49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4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138"/>
            <a:ext cx="9258300" cy="73104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908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800"/>
            <a:ext cx="5898356" cy="24003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138"/>
            <a:ext cx="9258300" cy="7310438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100"/>
            <a:ext cx="5898356" cy="571738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0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9A46F3-3E8E-4485-83F0-0460FD424E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86304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57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8937F00-DA9C-4B23-97DA-E980AFCCF0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8024"/>
            <a:ext cx="18288000" cy="3788976"/>
          </a:xfrm>
        </p:spPr>
      </p:pic>
    </p:spTree>
    <p:extLst>
      <p:ext uri="{BB962C8B-B14F-4D97-AF65-F5344CB8AC3E}">
        <p14:creationId xmlns:p14="http://schemas.microsoft.com/office/powerpoint/2010/main" val="222651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78E52A-BA8F-414B-AB3D-8998D5261B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288000" cy="3712816"/>
          </a:xfrm>
        </p:spPr>
      </p:pic>
    </p:spTree>
    <p:extLst>
      <p:ext uri="{BB962C8B-B14F-4D97-AF65-F5344CB8AC3E}">
        <p14:creationId xmlns:p14="http://schemas.microsoft.com/office/powerpoint/2010/main" val="400035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59B634E-F2F0-46F9-9721-2A6748E1A0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78905"/>
            <a:ext cx="18288000" cy="3608095"/>
          </a:xfrm>
        </p:spPr>
      </p:pic>
    </p:spTree>
    <p:extLst>
      <p:ext uri="{BB962C8B-B14F-4D97-AF65-F5344CB8AC3E}">
        <p14:creationId xmlns:p14="http://schemas.microsoft.com/office/powerpoint/2010/main" val="1397647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A8C7E4-AFEB-44AF-870F-FA350E0D7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84179"/>
            <a:ext cx="18288000" cy="4902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61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GROSHONG Dominic L * DCBS</dc:creator>
  <cp:lastModifiedBy>GROSHONG Dominic L * DCBS</cp:lastModifiedBy>
  <cp:revision>9</cp:revision>
  <dcterms:created xsi:type="dcterms:W3CDTF">2022-07-18T17:07:47Z</dcterms:created>
  <dcterms:modified xsi:type="dcterms:W3CDTF">2022-09-26T16:43:42Z</dcterms:modified>
</cp:coreProperties>
</file>