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8288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C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8" autoAdjust="0"/>
    <p:restoredTop sz="94660"/>
  </p:normalViewPr>
  <p:slideViewPr>
    <p:cSldViewPr snapToGrid="0">
      <p:cViewPr varScale="1">
        <p:scale>
          <a:sx n="77" d="100"/>
          <a:sy n="77" d="100"/>
        </p:scale>
        <p:origin x="1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545"/>
            <a:ext cx="13716000" cy="35814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6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57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01450" cy="871775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57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5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772400" cy="65270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438"/>
            <a:ext cx="7772400" cy="65270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97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1745"/>
            <a:ext cx="7736681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7613"/>
            <a:ext cx="7736681" cy="55268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1745"/>
            <a:ext cx="7774782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4782" cy="55268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8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49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43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908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138"/>
            <a:ext cx="9258300" cy="7310438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75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0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9A46F3-3E8E-4485-83F0-0460FD424E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686304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757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GROSHONG Dominic L * DCBS</dc:creator>
  <cp:lastModifiedBy>GROSHONG Dominic L * DCBS</cp:lastModifiedBy>
  <cp:revision>8</cp:revision>
  <dcterms:created xsi:type="dcterms:W3CDTF">2022-07-18T17:07:47Z</dcterms:created>
  <dcterms:modified xsi:type="dcterms:W3CDTF">2022-09-26T16:36:22Z</dcterms:modified>
</cp:coreProperties>
</file>