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8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8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8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2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50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90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90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75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9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40"/>
            <a:ext cx="4371975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40"/>
            <a:ext cx="4371975" cy="65270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7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2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3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3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1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3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8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79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2" y="547692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2" y="2738440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16FCB-F80B-4D64-85A2-933B506C807B}" type="datetimeFigureOut">
              <a:rPr lang="en-US" smtClean="0"/>
              <a:t>09/26/2022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70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A59FC-82CE-4601-8786-21078E449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4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0A32E28-6719-4005-BE3B-6699AA68CC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0041"/>
            <a:ext cx="10287000" cy="379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2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B9B5446-DAA0-41D5-9391-B9DB7F4EF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8700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8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CFEACF-79D9-42D3-AC08-E13FDB30E7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80365"/>
            <a:ext cx="10287000" cy="360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89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32B3DAA-1107-4CC7-8D5A-2DE30FA64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075"/>
            <a:ext cx="102870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3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GROSHONG Dominic L * DCBS</dc:creator>
  <cp:lastModifiedBy>GROSHONG Dominic L * DCBS</cp:lastModifiedBy>
  <cp:revision>8</cp:revision>
  <dcterms:created xsi:type="dcterms:W3CDTF">2022-07-18T17:07:47Z</dcterms:created>
  <dcterms:modified xsi:type="dcterms:W3CDTF">2022-09-26T16:01:57Z</dcterms:modified>
</cp:coreProperties>
</file>