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0287000" cy="10287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CF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48" autoAdjust="0"/>
    <p:restoredTop sz="94660"/>
  </p:normalViewPr>
  <p:slideViewPr>
    <p:cSldViewPr snapToGrid="0">
      <p:cViewPr varScale="1">
        <p:scale>
          <a:sx n="77" d="100"/>
          <a:sy n="77" d="100"/>
        </p:scale>
        <p:origin x="208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1683545"/>
            <a:ext cx="8743950" cy="3581400"/>
          </a:xfrm>
        </p:spPr>
        <p:txBody>
          <a:bodyPr anchor="b"/>
          <a:lstStyle>
            <a:lvl1pPr algn="ctr">
              <a:defRPr sz="67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75" y="5403058"/>
            <a:ext cx="7715250" cy="2483643"/>
          </a:xfrm>
        </p:spPr>
        <p:txBody>
          <a:bodyPr/>
          <a:lstStyle>
            <a:lvl1pPr marL="0" indent="0" algn="ctr">
              <a:buNone/>
              <a:defRPr sz="2700"/>
            </a:lvl1pPr>
            <a:lvl2pPr marL="514350" indent="0" algn="ctr">
              <a:buNone/>
              <a:defRPr sz="2250"/>
            </a:lvl2pPr>
            <a:lvl3pPr marL="1028700" indent="0" algn="ctr">
              <a:buNone/>
              <a:defRPr sz="2025"/>
            </a:lvl3pPr>
            <a:lvl4pPr marL="1543050" indent="0" algn="ctr">
              <a:buNone/>
              <a:defRPr sz="1800"/>
            </a:lvl4pPr>
            <a:lvl5pPr marL="2057400" indent="0" algn="ctr">
              <a:buNone/>
              <a:defRPr sz="1800"/>
            </a:lvl5pPr>
            <a:lvl6pPr marL="2571750" indent="0" algn="ctr">
              <a:buNone/>
              <a:defRPr sz="1800"/>
            </a:lvl6pPr>
            <a:lvl7pPr marL="3086100" indent="0" algn="ctr">
              <a:buNone/>
              <a:defRPr sz="1800"/>
            </a:lvl7pPr>
            <a:lvl8pPr marL="3600450" indent="0" algn="ctr">
              <a:buNone/>
              <a:defRPr sz="1800"/>
            </a:lvl8pPr>
            <a:lvl9pPr marL="41148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16FCB-F80B-4D64-85A2-933B506C807B}" type="datetimeFigureOut">
              <a:rPr lang="en-US" smtClean="0"/>
              <a:t>09/26/2022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9FC-82CE-4601-8786-21078E44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123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16FCB-F80B-4D64-85A2-933B506C807B}" type="datetimeFigureOut">
              <a:rPr lang="en-US" smtClean="0"/>
              <a:t>09/26/2022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9FC-82CE-4601-8786-21078E44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506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1635" y="547690"/>
            <a:ext cx="2218134" cy="871775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7232" y="547690"/>
            <a:ext cx="6525816" cy="871775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16FCB-F80B-4D64-85A2-933B506C807B}" type="datetimeFigureOut">
              <a:rPr lang="en-US" smtClean="0"/>
              <a:t>09/26/2022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9FC-82CE-4601-8786-21078E44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075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16FCB-F80B-4D64-85A2-933B506C807B}" type="datetimeFigureOut">
              <a:rPr lang="en-US" smtClean="0"/>
              <a:t>09/26/2022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9FC-82CE-4601-8786-21078E44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990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874" y="2564609"/>
            <a:ext cx="8872538" cy="4279106"/>
          </a:xfrm>
        </p:spPr>
        <p:txBody>
          <a:bodyPr anchor="b"/>
          <a:lstStyle>
            <a:lvl1pPr>
              <a:defRPr sz="67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874" y="6884197"/>
            <a:ext cx="8872538" cy="2250281"/>
          </a:xfrm>
        </p:spPr>
        <p:txBody>
          <a:bodyPr/>
          <a:lstStyle>
            <a:lvl1pPr marL="0" indent="0">
              <a:buNone/>
              <a:defRPr sz="2700">
                <a:solidFill>
                  <a:schemeClr val="tx1"/>
                </a:solidFill>
              </a:defRPr>
            </a:lvl1pPr>
            <a:lvl2pPr marL="514350" indent="0">
              <a:buNone/>
              <a:defRPr sz="225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2025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16FCB-F80B-4D64-85A2-933B506C807B}" type="datetimeFigureOut">
              <a:rPr lang="en-US" smtClean="0"/>
              <a:t>09/26/2022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9FC-82CE-4601-8786-21078E44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7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7231" y="2738440"/>
            <a:ext cx="4371975" cy="65270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794" y="2738440"/>
            <a:ext cx="4371975" cy="65270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16FCB-F80B-4D64-85A2-933B506C807B}" type="datetimeFigureOut">
              <a:rPr lang="en-US" smtClean="0"/>
              <a:t>09/26/2022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9FC-82CE-4601-8786-21078E44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678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547692"/>
            <a:ext cx="8872538" cy="198834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8573" y="2521745"/>
            <a:ext cx="4351883" cy="123586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8573" y="3757613"/>
            <a:ext cx="4351883" cy="55268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07794" y="2521745"/>
            <a:ext cx="4373315" cy="123586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07794" y="3757613"/>
            <a:ext cx="4373315" cy="55268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16FCB-F80B-4D64-85A2-933B506C807B}" type="datetimeFigureOut">
              <a:rPr lang="en-US" smtClean="0"/>
              <a:t>09/26/2022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9FC-82CE-4601-8786-21078E44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372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16FCB-F80B-4D64-85A2-933B506C807B}" type="datetimeFigureOut">
              <a:rPr lang="en-US" smtClean="0"/>
              <a:t>09/26/2022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9FC-82CE-4601-8786-21078E44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019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16FCB-F80B-4D64-85A2-933B506C807B}" type="datetimeFigureOut">
              <a:rPr lang="en-US" smtClean="0"/>
              <a:t>09/26/2022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9FC-82CE-4601-8786-21078E44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73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685800"/>
            <a:ext cx="3317825" cy="240030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315" y="1481140"/>
            <a:ext cx="5207794" cy="7310438"/>
          </a:xfrm>
        </p:spPr>
        <p:txBody>
          <a:bodyPr/>
          <a:lstStyle>
            <a:lvl1pPr>
              <a:defRPr sz="3600"/>
            </a:lvl1pPr>
            <a:lvl2pPr>
              <a:defRPr sz="3150"/>
            </a:lvl2pPr>
            <a:lvl3pPr>
              <a:defRPr sz="2700"/>
            </a:lvl3pPr>
            <a:lvl4pPr>
              <a:defRPr sz="2250"/>
            </a:lvl4pPr>
            <a:lvl5pPr>
              <a:defRPr sz="2250"/>
            </a:lvl5pPr>
            <a:lvl6pPr>
              <a:defRPr sz="2250"/>
            </a:lvl6pPr>
            <a:lvl7pPr>
              <a:defRPr sz="2250"/>
            </a:lvl7pPr>
            <a:lvl8pPr>
              <a:defRPr sz="2250"/>
            </a:lvl8pPr>
            <a:lvl9pPr>
              <a:defRPr sz="22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3086100"/>
            <a:ext cx="3317825" cy="5717382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16FCB-F80B-4D64-85A2-933B506C807B}" type="datetimeFigureOut">
              <a:rPr lang="en-US" smtClean="0"/>
              <a:t>09/26/2022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9FC-82CE-4601-8786-21078E44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88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685800"/>
            <a:ext cx="3317825" cy="240030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73315" y="1481140"/>
            <a:ext cx="5207794" cy="7310438"/>
          </a:xfrm>
        </p:spPr>
        <p:txBody>
          <a:bodyPr anchor="t"/>
          <a:lstStyle>
            <a:lvl1pPr marL="0" indent="0">
              <a:buNone/>
              <a:defRPr sz="3600"/>
            </a:lvl1pPr>
            <a:lvl2pPr marL="514350" indent="0">
              <a:buNone/>
              <a:defRPr sz="3150"/>
            </a:lvl2pPr>
            <a:lvl3pPr marL="1028700" indent="0">
              <a:buNone/>
              <a:defRPr sz="2700"/>
            </a:lvl3pPr>
            <a:lvl4pPr marL="1543050" indent="0">
              <a:buNone/>
              <a:defRPr sz="2250"/>
            </a:lvl4pPr>
            <a:lvl5pPr marL="2057400" indent="0">
              <a:buNone/>
              <a:defRPr sz="2250"/>
            </a:lvl5pPr>
            <a:lvl6pPr marL="2571750" indent="0">
              <a:buNone/>
              <a:defRPr sz="2250"/>
            </a:lvl6pPr>
            <a:lvl7pPr marL="3086100" indent="0">
              <a:buNone/>
              <a:defRPr sz="2250"/>
            </a:lvl7pPr>
            <a:lvl8pPr marL="3600450" indent="0">
              <a:buNone/>
              <a:defRPr sz="2250"/>
            </a:lvl8pPr>
            <a:lvl9pPr marL="4114800" indent="0">
              <a:buNone/>
              <a:defRPr sz="225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3086100"/>
            <a:ext cx="3317825" cy="5717382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16FCB-F80B-4D64-85A2-933B506C807B}" type="datetimeFigureOut">
              <a:rPr lang="en-US" smtClean="0"/>
              <a:t>09/26/2022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9FC-82CE-4601-8786-21078E44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799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7232" y="547692"/>
            <a:ext cx="8872538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232" y="2738440"/>
            <a:ext cx="8872538" cy="6527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7231" y="9534527"/>
            <a:ext cx="2314575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16FCB-F80B-4D64-85A2-933B506C807B}" type="datetimeFigureOut">
              <a:rPr lang="en-US" smtClean="0"/>
              <a:t>09/26/2022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07570" y="9534527"/>
            <a:ext cx="3471863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65194" y="9534527"/>
            <a:ext cx="2314575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A59FC-82CE-4601-8786-21078E44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84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28700" rtl="0" eaLnBrk="1" latinLnBrk="0" hangingPunct="1">
        <a:lnSpc>
          <a:spcPct val="90000"/>
        </a:lnSpc>
        <a:spcBef>
          <a:spcPct val="0"/>
        </a:spcBef>
        <a:buNone/>
        <a:defRPr sz="49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10287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1pPr>
      <a:lvl2pPr marL="7715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DFF959F7-D984-433A-AA5A-0728C1F8B1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686304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757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0E5A3E1-110B-4BC4-B817-3285E4ECFA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01780"/>
            <a:ext cx="10287000" cy="5085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274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308</TotalTime>
  <Words>0</Words>
  <Application>Microsoft Office PowerPoint</Application>
  <PresentationFormat>Custom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GROSHONG Dominic L * DCBS</dc:creator>
  <cp:lastModifiedBy>GROSHONG Dominic L * DCBS</cp:lastModifiedBy>
  <cp:revision>8</cp:revision>
  <dcterms:created xsi:type="dcterms:W3CDTF">2022-07-18T17:07:47Z</dcterms:created>
  <dcterms:modified xsi:type="dcterms:W3CDTF">2022-09-26T16:02:05Z</dcterms:modified>
</cp:coreProperties>
</file>